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A58-2B1A-41D7-92AA-572E7E11DFB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B75-01F6-4287-A142-1F594C89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1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A58-2B1A-41D7-92AA-572E7E11DFB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B75-01F6-4287-A142-1F594C89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6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A58-2B1A-41D7-92AA-572E7E11DFB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B75-01F6-4287-A142-1F594C89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4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A58-2B1A-41D7-92AA-572E7E11DFB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B75-01F6-4287-A142-1F594C89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3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A58-2B1A-41D7-92AA-572E7E11DFB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B75-01F6-4287-A142-1F594C89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2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A58-2B1A-41D7-92AA-572E7E11DFB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B75-01F6-4287-A142-1F594C89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8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A58-2B1A-41D7-92AA-572E7E11DFB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B75-01F6-4287-A142-1F594C89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2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A58-2B1A-41D7-92AA-572E7E11DFB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B75-01F6-4287-A142-1F594C89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0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A58-2B1A-41D7-92AA-572E7E11DFB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B75-01F6-4287-A142-1F594C89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7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A58-2B1A-41D7-92AA-572E7E11DFB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B75-01F6-4287-A142-1F594C89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8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A58-2B1A-41D7-92AA-572E7E11DFB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6B75-01F6-4287-A142-1F594C89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1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F0A58-2B1A-41D7-92AA-572E7E11DFB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36B75-01F6-4287-A142-1F594C89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504590"/>
            <a:ext cx="6857999" cy="98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504590"/>
            <a:ext cx="6857999" cy="98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8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504590"/>
            <a:ext cx="6857999" cy="98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21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2023-01-16T10:08:59Z</dcterms:created>
  <dcterms:modified xsi:type="dcterms:W3CDTF">2023-01-16T10:12:10Z</dcterms:modified>
</cp:coreProperties>
</file>