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8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C57F5-59D2-427F-9198-8FF7B401B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20699C-5A5B-4635-BE5D-A4AE9EBE8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B0B5C-8380-4938-8C91-C31CCCBE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C27075-F100-4C89-A7DE-84C1F914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7E6D7D-0540-4C3C-84BF-B39343AD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1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E53D0-F55B-44CE-AB29-87946FAD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FB63B7-B67B-482E-903F-D29D52F8F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7CA8C-76E8-48D5-8EE5-EE79DABB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5CF87-8DAA-465D-95DA-714E55B9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642F8-DF9B-439A-9C3F-C1A902ED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5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1E5848-F40F-44B7-B93D-61E9BDC67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432FA5-A2CE-4A02-A2AD-B139869E8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9C513-5A69-4070-B6A9-24A8B76A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53152F-132C-489D-A7D8-B332AB21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D3652-A003-4486-B2EC-277B1ABF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3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101DD-88E6-4745-9865-5B9BC70A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3B335-F4F1-4C25-9C6A-49DA445FE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AC755-4004-4C06-82E7-9D62D738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09283-D07B-4DA0-9C03-B7BF4A3C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180DA-AD13-4438-AC09-03857BB5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A1A7F-20C4-405C-9121-5E59A649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627403-D0BF-4804-9891-87575FB8A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85774-39AD-482C-A634-56DBB484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80287-11A2-4E9D-A4DB-0F9008EA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857914-57BE-4B6B-9C58-19066BDA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1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98044-B65A-42A6-88F9-A3D4655B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B0251-0DFA-4C46-9A56-ADBDF7AAD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EF073B-35B5-4B29-BECC-3931706D6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4DD90-6E31-474F-A150-ED48056A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BB5C2-3001-4F81-BF4B-36A3F754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1BE6C4-5B13-482D-85B9-91F149BA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4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C4EC8-4BFA-418E-98D0-9E85E4FC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492388-C1BF-46D5-BBC7-848CC59F8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612262-A760-4970-8D24-07C178CF6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399DE6-19A2-46E7-B63D-08C19CF74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06A12D-2691-4570-B52A-5A97C69E0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00CB2C-A6AB-41B4-9DFE-12808E1A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0FA759-9833-4B41-AAC7-62F67884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B5626C-6EBE-4536-AD81-130FCB6B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7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ED7C1-A809-41BF-A679-F5A988C9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ACE913-927D-45E8-AFC2-3B6240DB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F255D2-F234-4D26-97C5-389E5BBE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6BD80F-90A3-496D-8F8D-9F0BFBA8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0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D2B277-B935-4B8C-AC05-A7934F18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243611-1D6D-4484-B141-9C925642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023960-3692-45FC-BBFA-FF66B8EC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4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2370-BDEF-46C1-BA22-01BFD171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594BB-6AAC-4C95-9B1D-CB26991F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8A039D-A94E-4850-8260-529294652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B2FD42-6685-43A6-B94F-43713828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7A76A6-F60F-43B7-BD6E-89C7CCF7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F646B-2FCD-44C6-8CEC-AB0A12CA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5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CE661-983D-490D-BA5F-03082A99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4FF422-2D8B-4D5D-81FB-59D6935F5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EF3EC3-89B2-4EF7-A626-A97E3F56F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03214-0C9F-4679-B928-9F5BAB8E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AE106A-6F24-4216-A06E-6B41CFE3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2CE023-F40D-47B4-A8E5-87394A96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1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C4509-9047-4EC9-BC9F-87A8A2F6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9C7C52-9BDD-4ECE-8E64-2963092C5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49E271-365D-45A5-B462-506C39F4B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06BD-3B5F-43A7-8F53-DEDAFADF0AB9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20347-C32C-4B9E-B08F-356B0B122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DBCB2-D477-4D0B-9262-8FCF665EC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46E3-CDBA-418C-B4F0-3FB0DF8E0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8A5211-3F37-4676-9EBA-22061DA6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0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8C9443-3044-4E8A-B39B-0CBC12D6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7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7D8382-774B-43AF-B30B-56E9E6D4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9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B1AB90-ED51-4DBD-B59E-6BC48957B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8" y="211014"/>
            <a:ext cx="8173329" cy="66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8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4D9A4E-44DE-488F-85CF-094D46A8F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4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Hp</dc:creator>
  <cp:lastModifiedBy>Hp Hp</cp:lastModifiedBy>
  <cp:revision>3</cp:revision>
  <dcterms:created xsi:type="dcterms:W3CDTF">2018-01-17T17:24:48Z</dcterms:created>
  <dcterms:modified xsi:type="dcterms:W3CDTF">2018-01-17T17:40:51Z</dcterms:modified>
</cp:coreProperties>
</file>