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D0EA4-B187-49C4-862C-32CDB094C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42539A-E2BF-4899-8D8B-1B16BAE5D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EEFBE4-2DD2-458C-9507-740A9CD4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1523B-F7A1-4E61-B9E7-C19E71F1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990E6-10C7-45DF-B2B1-ACD6CB3F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1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6A4B2-E34F-4C44-96CA-F9020A32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5F77E0-0A1C-4D62-A886-3933FE094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57520-6A1B-4CAC-A2D7-DF18EE97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C1F5F-2B47-4B4D-B01F-CC684AE2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4181A8-5A4B-47E0-A2FB-367228D3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3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6EE5D9-FF17-4102-A8D5-EA9CB9E4E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6A7A68-EE55-499F-A27D-03FEDE0BB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56E60-C7E0-4EC9-9A6F-F6B3A656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7977F-A973-4EDE-9B1F-4829F61E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7B667-F5EE-44AC-8D25-B22A6BDF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0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FC906-AC3D-4DE4-BE80-B645053F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42B27-325F-4F57-8ED8-FF73259B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5B33F-5DF5-4AB3-8759-3A827B52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9655A-1B90-456C-9671-C8DAB577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E2DE1-AF84-4434-A904-F0A0538B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6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F03A2-6536-421F-9204-5F92FCA7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7BDDDB-8B29-4620-8493-A2DDEDA8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4B4B4-5406-4653-9A1E-BA8BD252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F2D59-1BFF-4B73-B471-380C5F14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E6F2C-434A-4478-B7C9-9FF4D1B3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8FD98-B5D9-4F58-950E-64F5ACE7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A037F-D0ED-437C-B007-D6B3BD0F7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8F0C3-21CE-4D2D-8A0B-D5F945D0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97448B-EC51-4EFA-9A44-ED00874F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663D46-0592-4ABD-ABBE-F9B7A106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339AC3-D584-4160-B9E2-5F92EEA4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2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9AF91-5C86-4CA6-9042-FB2DF302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939B3-C59E-4FEE-A399-496EC486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E00232-59C9-4970-8846-56E3031E3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8BEF61-1917-4DE6-AD17-953852D0A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C861CF-5BE3-4076-A2C5-5EF08203B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EE78C9-BA20-437F-9FD3-3C312D7A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EC796E-AC10-44E7-B757-BD575E4F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2D1379-3E66-4F79-86DD-F5CD9931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964E0-2989-4570-A538-801114AC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560766-99FA-4715-A3B7-E22C0DF0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FD5CD-EBC9-485A-95B8-FC62F2C4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39A363-AC9C-4175-867E-1A751244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9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57F287-5007-400C-9C2C-A03DB1F8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F72B09-9C41-400C-9CB8-7C9D9B3C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863A1-EB72-4D55-B5A2-F06BBE34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4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5E4BA-4D4D-410D-BC88-F558EB3E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DD7F6-BFBA-4DDE-9AD1-B54713A0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90003F-1380-48E3-8BB7-25FFBE070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8EA90-F24D-47EA-83F9-2064E27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0A310-D674-4577-BB9F-B73899D7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47626-14C8-4D1B-809B-70D3822E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8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CBA5F-20EC-48D4-9D73-553526C6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230413-3135-4D83-B524-F53FE9988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6CAD9D-7405-4878-BE04-E01F657E1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913DA-4478-4FF5-B07E-6BC4BFF5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D67A02-9B52-4336-B0F8-ECDEC7EB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3DC567-EB80-48A3-8F79-459AC29E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A6184-6AA9-4404-84B5-C3B2DDEF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EC1AB-9C5C-4F5E-B466-BE0259777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40508-B9E6-4A7E-8CC3-A55B48C0C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8E2C-C2F3-4C0E-B7E3-96A1148E93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EF221-BEC9-41B0-8493-76E911EF5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23CF95-0700-43E9-82DE-D62DDEC8C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4B6F-76A7-438A-8265-1BB7075FA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9B507-469A-4177-9976-E7FFF13D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9D4D9-0583-41F8-AE03-1D908ADA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4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E68C35-30AE-4827-8630-D76BCF50E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C9A045-6CFE-4374-811F-C7F5FB34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0"/>
            <a:ext cx="12096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2D6C32-8FC4-4E78-B8EC-986A571C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1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25838F-CA5E-4381-86D3-D4D7C8C5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23366B-7C8C-4568-BCF0-CD6A36A4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DE56A8-54DC-4DE7-876F-46C10B31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0"/>
            <a:ext cx="1208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33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Hp</dc:creator>
  <cp:lastModifiedBy>Hp Hp</cp:lastModifiedBy>
  <cp:revision>3</cp:revision>
  <dcterms:created xsi:type="dcterms:W3CDTF">2018-01-17T16:21:00Z</dcterms:created>
  <dcterms:modified xsi:type="dcterms:W3CDTF">2018-01-17T17:01:34Z</dcterms:modified>
</cp:coreProperties>
</file>